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10"/>
  </p:notesMasterIdLst>
  <p:sldIdLst>
    <p:sldId id="256" r:id="rId2"/>
    <p:sldId id="257" r:id="rId3"/>
    <p:sldId id="277" r:id="rId4"/>
    <p:sldId id="282" r:id="rId5"/>
    <p:sldId id="283" r:id="rId6"/>
    <p:sldId id="284" r:id="rId7"/>
    <p:sldId id="285" r:id="rId8"/>
    <p:sldId id="270" r:id="rId9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D163B927-7993-41BA-84F3-BF0F80BA758B}">
          <p14:sldIdLst>
            <p14:sldId id="256"/>
            <p14:sldId id="257"/>
            <p14:sldId id="277"/>
            <p14:sldId id="282"/>
            <p14:sldId id="283"/>
            <p14:sldId id="284"/>
            <p14:sldId id="285"/>
          </p14:sldIdLst>
        </p14:section>
        <p14:section name="Untitled Section" id="{8D7A1354-9A68-44A3-BFC2-F75C4D4A97AC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Google Shape;11269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70" name="Google Shape;11270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71" name="Google Shape;11271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72" name="Google Shape;11272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73" name="Google Shape;11273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74" name="Google Shape;11274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7" name="Google Shape;1134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48" name="Google Shape;113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8" name="Google Shape;113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9" name="Google Shape;113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8" name="Google Shape;113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9" name="Google Shape;113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5773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8" name="Google Shape;113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9" name="Google Shape;113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1299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8" name="Google Shape;113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9" name="Google Shape;113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8857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8" name="Google Shape;113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9" name="Google Shape;113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8707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8" name="Google Shape;113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9" name="Google Shape;113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0624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9" name="Google Shape;1145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0" name="Google Shape;114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4" name="Google Shape;11284;p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85" name="Google Shape;11285;p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86" name="Google Shape;11286;p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1" name="Google Shape;11341;p11"/>
          <p:cNvSpPr txBox="1">
            <a:spLocks noGrp="1"/>
          </p:cNvSpPr>
          <p:nvPr>
            <p:ph type="title"/>
          </p:nvPr>
        </p:nvSpPr>
        <p:spPr>
          <a:xfrm rot="5400000">
            <a:off x="4732349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42" name="Google Shape;11342;p11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43" name="Google Shape;11343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44" name="Google Shape;11344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45" name="Google Shape;11345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8" name="Google Shape;1128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89" name="Google Shape;1128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90" name="Google Shape;11290;p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91" name="Google Shape;11291;p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92" name="Google Shape;11292;p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" name="Google Shape;1129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95" name="Google Shape;1129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96" name="Google Shape;11296;p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97" name="Google Shape;11297;p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98" name="Google Shape;11298;p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0" name="Google Shape;11300;p5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01" name="Google Shape;1130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302" name="Google Shape;1130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303" name="Google Shape;11303;p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04" name="Google Shape;11304;p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05" name="Google Shape;11305;p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7" name="Google Shape;1130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08" name="Google Shape;1130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309" name="Google Shape;1130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310" name="Google Shape;1131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311" name="Google Shape;1131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312" name="Google Shape;11312;p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13" name="Google Shape;11313;p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14" name="Google Shape;11314;p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6" name="Google Shape;1131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17" name="Google Shape;11317;p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18" name="Google Shape;11318;p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19" name="Google Shape;11319;p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1" name="Google Shape;11321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22" name="Google Shape;11322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323" name="Google Shape;11323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324" name="Google Shape;11324;p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25" name="Google Shape;11325;p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26" name="Google Shape;11326;p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8" name="Google Shape;11328;p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29" name="Google Shape;11329;p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30" name="Google Shape;11330;p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331" name="Google Shape;11331;p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32" name="Google Shape;11332;p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33" name="Google Shape;11333;p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" name="Google Shape;11335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36" name="Google Shape;11336;p10"/>
          <p:cNvSpPr txBox="1">
            <a:spLocks noGrp="1"/>
          </p:cNvSpPr>
          <p:nvPr>
            <p:ph type="body" idx="1"/>
          </p:nvPr>
        </p:nvSpPr>
        <p:spPr>
          <a:xfrm rot="5400000">
            <a:off x="2308949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37" name="Google Shape;11337;p1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38" name="Google Shape;11338;p1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39" name="Google Shape;11339;p1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Google Shape;1127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77" name="Google Shape;1127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78" name="Google Shape;11278;p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79" name="Google Shape;11279;p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80" name="Google Shape;11280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281" name="Google Shape;11281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82" name="Google Shape;11282;p1" descr="Logo1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72374" y="233464"/>
            <a:ext cx="1715091" cy="179021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jp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0" name="Google Shape;11350;p12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1" name="Google Shape;11351;p12"/>
          <p:cNvSpPr/>
          <p:nvPr/>
        </p:nvSpPr>
        <p:spPr>
          <a:xfrm>
            <a:off x="16925778" y="1904460"/>
            <a:ext cx="47700" cy="83826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52" name="Google Shape;1135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1353" name="Google Shape;11353;p12"/>
          <p:cNvSpPr/>
          <p:nvPr/>
        </p:nvSpPr>
        <p:spPr>
          <a:xfrm>
            <a:off x="2590800" y="3086100"/>
            <a:ext cx="11844000" cy="27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br>
              <a:rPr lang="en-US" sz="3200" b="1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4" name="Google Shape;11354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1355" name="Google Shape;11355;p12"/>
          <p:cNvSpPr/>
          <p:nvPr/>
        </p:nvSpPr>
        <p:spPr>
          <a:xfrm>
            <a:off x="1282104" y="174116"/>
            <a:ext cx="14569440" cy="94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AGE OF EXPLORATION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sz="36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dirty="0"/>
              <a:t>                          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dirty="0"/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800" dirty="0">
                <a:solidFill>
                  <a:srgbClr val="FF0000"/>
                </a:solidFill>
              </a:rPr>
              <a:t>   Akshay. K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Grade IV A</a:t>
            </a:r>
            <a:endParaRPr sz="28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br>
              <a:rPr lang="en-US" sz="36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97C0E8-F770-4E87-B700-ABFEC78B1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566" y="2415540"/>
            <a:ext cx="8133162" cy="38633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1" name="Google Shape;11361;p13"/>
          <p:cNvSpPr txBox="1">
            <a:spLocks noGrp="1"/>
          </p:cNvSpPr>
          <p:nvPr>
            <p:ph type="title"/>
          </p:nvPr>
        </p:nvSpPr>
        <p:spPr>
          <a:xfrm>
            <a:off x="409194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/>
              <a:t>Need for the Exploration</a:t>
            </a:r>
            <a:endParaRPr b="1" dirty="0"/>
          </a:p>
        </p:txBody>
      </p:sp>
      <p:sp>
        <p:nvSpPr>
          <p:cNvPr id="11362" name="Google Shape;11362;p13"/>
          <p:cNvSpPr txBox="1">
            <a:spLocks noGrp="1"/>
          </p:cNvSpPr>
          <p:nvPr>
            <p:ph type="body" idx="1"/>
          </p:nvPr>
        </p:nvSpPr>
        <p:spPr>
          <a:xfrm>
            <a:off x="480060" y="2118360"/>
            <a:ext cx="10782300" cy="7894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sz="4000" b="1" dirty="0"/>
          </a:p>
          <a:p>
            <a:pPr lvl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4000" b="1" dirty="0"/>
              <a:t>During the mid Fifteenth and mid sixteenth centuries many Europeans set out to find a sea route to the east . </a:t>
            </a:r>
          </a:p>
          <a:p>
            <a:pPr lvl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4000" b="1" dirty="0"/>
              <a:t>This is to trade with Asia because they needed cloth and spices.</a:t>
            </a:r>
          </a:p>
          <a:p>
            <a:pPr lvl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4000" b="1" dirty="0"/>
              <a:t>The Portugal and Spain took the lead in discovering the sea route.</a:t>
            </a:r>
          </a:p>
          <a:p>
            <a:pPr lvl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4000" b="1" dirty="0"/>
              <a:t>Henry, the Portuguese Prince started the voyage followed by others.</a:t>
            </a: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4000" b="1" dirty="0"/>
              <a:t>    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11363" name="Google Shape;11363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E56B64-FB5B-472F-A72A-C76667B70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6200" y="2118360"/>
            <a:ext cx="5867400" cy="61874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1" name="Google Shape;11361;p13"/>
          <p:cNvSpPr txBox="1">
            <a:spLocks noGrp="1"/>
          </p:cNvSpPr>
          <p:nvPr>
            <p:ph type="title"/>
          </p:nvPr>
        </p:nvSpPr>
        <p:spPr>
          <a:xfrm>
            <a:off x="409194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/>
              <a:t>Bartholomew Diaz</a:t>
            </a:r>
            <a:endParaRPr b="1" dirty="0"/>
          </a:p>
        </p:txBody>
      </p:sp>
      <p:sp>
        <p:nvSpPr>
          <p:cNvPr id="11362" name="Google Shape;11362;p13"/>
          <p:cNvSpPr txBox="1">
            <a:spLocks noGrp="1"/>
          </p:cNvSpPr>
          <p:nvPr>
            <p:ph type="body" idx="1"/>
          </p:nvPr>
        </p:nvSpPr>
        <p:spPr>
          <a:xfrm>
            <a:off x="480060" y="1661160"/>
            <a:ext cx="10782300" cy="8351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sz="4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1" dirty="0"/>
              <a:t>In 1488, Bartholomew Diaz a Portuguese explorer reached the southern tip of Africa.</a:t>
            </a:r>
          </a:p>
          <a:p>
            <a:pPr marL="114300" indent="0">
              <a:buNone/>
            </a:pPr>
            <a:endParaRPr lang="en-US" sz="4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1" dirty="0"/>
              <a:t>He couldn’t go further as the sea was rough hence, he named the place  ‘Cape of Storms’.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1" dirty="0"/>
              <a:t>Later it was named as ‘Cape of Good Hope’</a:t>
            </a:r>
          </a:p>
          <a:p>
            <a:pPr marL="114300" indent="0">
              <a:buNone/>
            </a:pPr>
            <a:r>
              <a:rPr lang="en-US" sz="4000" b="1" dirty="0"/>
              <a:t>   because it offered explorers the hope of  </a:t>
            </a:r>
          </a:p>
          <a:p>
            <a:pPr marL="114300" indent="0">
              <a:buNone/>
            </a:pPr>
            <a:r>
              <a:rPr lang="en-US" sz="4000" b="1" dirty="0"/>
              <a:t>   reaching the East.</a:t>
            </a:r>
          </a:p>
        </p:txBody>
      </p:sp>
      <p:sp>
        <p:nvSpPr>
          <p:cNvPr id="11363" name="Google Shape;11363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2F8885-962E-4A72-BE8E-48E4E32BA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7160" y="1935480"/>
            <a:ext cx="5608320" cy="65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23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1" name="Google Shape;11361;p13"/>
          <p:cNvSpPr txBox="1">
            <a:spLocks noGrp="1"/>
          </p:cNvSpPr>
          <p:nvPr>
            <p:ph type="title"/>
          </p:nvPr>
        </p:nvSpPr>
        <p:spPr>
          <a:xfrm>
            <a:off x="409194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/>
              <a:t>Christopher Columbus</a:t>
            </a:r>
            <a:endParaRPr b="1" dirty="0"/>
          </a:p>
        </p:txBody>
      </p:sp>
      <p:sp>
        <p:nvSpPr>
          <p:cNvPr id="11362" name="Google Shape;11362;p13"/>
          <p:cNvSpPr txBox="1">
            <a:spLocks noGrp="1"/>
          </p:cNvSpPr>
          <p:nvPr>
            <p:ph type="body" idx="1"/>
          </p:nvPr>
        </p:nvSpPr>
        <p:spPr>
          <a:xfrm>
            <a:off x="480060" y="1661160"/>
            <a:ext cx="10782300" cy="8351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sz="4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1" dirty="0"/>
              <a:t>In 1492, Columbus set out from Spain to find a sea route to the east.</a:t>
            </a:r>
          </a:p>
          <a:p>
            <a:pPr marL="114300" indent="0">
              <a:buNone/>
            </a:pPr>
            <a:endParaRPr lang="en-US" sz="4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1" dirty="0"/>
              <a:t>He was an Italian explorer who sailed westwards instead of sailing eastwards and reached the Bahamas.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1" dirty="0"/>
              <a:t>He crossed the Atlantic Ocean and discovered a new continent called ‘new World’.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000" b="1" dirty="0"/>
          </a:p>
        </p:txBody>
      </p:sp>
      <p:sp>
        <p:nvSpPr>
          <p:cNvPr id="11363" name="Google Shape;11363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4B91A-03A8-4A95-BA39-B711566B6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9960" y="1783080"/>
            <a:ext cx="6507480" cy="653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84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1" name="Google Shape;11361;p13"/>
          <p:cNvSpPr txBox="1">
            <a:spLocks noGrp="1"/>
          </p:cNvSpPr>
          <p:nvPr>
            <p:ph type="title"/>
          </p:nvPr>
        </p:nvSpPr>
        <p:spPr>
          <a:xfrm>
            <a:off x="409194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/>
              <a:t>Vasco da Gama</a:t>
            </a:r>
            <a:endParaRPr b="1" dirty="0"/>
          </a:p>
        </p:txBody>
      </p:sp>
      <p:sp>
        <p:nvSpPr>
          <p:cNvPr id="11362" name="Google Shape;11362;p13"/>
          <p:cNvSpPr txBox="1">
            <a:spLocks noGrp="1"/>
          </p:cNvSpPr>
          <p:nvPr>
            <p:ph type="body" idx="1"/>
          </p:nvPr>
        </p:nvSpPr>
        <p:spPr>
          <a:xfrm>
            <a:off x="480060" y="1661160"/>
            <a:ext cx="10782300" cy="8351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sz="4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1" dirty="0"/>
              <a:t>Vasco da Gama was a Portuguese explorer. In 1497, he started his voyage from Lisbon in Portugal</a:t>
            </a:r>
          </a:p>
          <a:p>
            <a:pPr marL="114300" indent="0">
              <a:buNone/>
            </a:pPr>
            <a:endParaRPr lang="en-US" sz="4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1" dirty="0"/>
              <a:t>In 1498 he reached Calicut. He was the first European to reach India by Sea.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1" dirty="0"/>
              <a:t>He loaded his ships with spices which he later sold in Europe at a huge profit 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1" dirty="0"/>
              <a:t>He made more trips to India.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000" b="1" dirty="0"/>
          </a:p>
        </p:txBody>
      </p:sp>
      <p:sp>
        <p:nvSpPr>
          <p:cNvPr id="11363" name="Google Shape;11363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D530F3-20EE-4F6A-A72F-DE781EE8D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0080" y="2362200"/>
            <a:ext cx="5882640" cy="62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22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1" name="Google Shape;11361;p13"/>
          <p:cNvSpPr txBox="1">
            <a:spLocks noGrp="1"/>
          </p:cNvSpPr>
          <p:nvPr>
            <p:ph type="title"/>
          </p:nvPr>
        </p:nvSpPr>
        <p:spPr>
          <a:xfrm>
            <a:off x="409194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/>
              <a:t>Ferdinand Magellan</a:t>
            </a:r>
            <a:endParaRPr b="1" dirty="0"/>
          </a:p>
        </p:txBody>
      </p:sp>
      <p:sp>
        <p:nvSpPr>
          <p:cNvPr id="11362" name="Google Shape;11362;p13"/>
          <p:cNvSpPr txBox="1">
            <a:spLocks noGrp="1"/>
          </p:cNvSpPr>
          <p:nvPr>
            <p:ph type="body" idx="1"/>
          </p:nvPr>
        </p:nvSpPr>
        <p:spPr>
          <a:xfrm>
            <a:off x="480060" y="1661160"/>
            <a:ext cx="10782300" cy="8351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sz="4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1" dirty="0"/>
              <a:t>Ferdinand Magellan was a Portuguese explorer. </a:t>
            </a:r>
          </a:p>
          <a:p>
            <a:pPr marL="114300" indent="0">
              <a:buNone/>
            </a:pPr>
            <a:r>
              <a:rPr lang="en-US" sz="4000" b="1" dirty="0"/>
              <a:t>   He sailed round the world between 1519 and    </a:t>
            </a:r>
          </a:p>
          <a:p>
            <a:pPr marL="114300" indent="0">
              <a:buNone/>
            </a:pPr>
            <a:r>
              <a:rPr lang="en-US" sz="4000" b="1" dirty="0"/>
              <a:t>   1521.</a:t>
            </a:r>
          </a:p>
          <a:p>
            <a:pPr marL="114300" indent="0">
              <a:buNone/>
            </a:pPr>
            <a:endParaRPr lang="en-US" sz="4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1" dirty="0"/>
              <a:t>He discovered a passage between the Atlantic and the Pacific oceans.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1" dirty="0"/>
              <a:t>This passage was later named as Strait of Magellan.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1" dirty="0"/>
              <a:t>He was the first to cross the Pacific ocean.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000" b="1" dirty="0"/>
          </a:p>
        </p:txBody>
      </p:sp>
      <p:sp>
        <p:nvSpPr>
          <p:cNvPr id="11363" name="Google Shape;11363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51A78A-467A-4A5F-88AB-83AB0E73A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1480" y="2179320"/>
            <a:ext cx="5166360" cy="726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35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1" name="Google Shape;11361;p13"/>
          <p:cNvSpPr txBox="1">
            <a:spLocks noGrp="1"/>
          </p:cNvSpPr>
          <p:nvPr>
            <p:ph type="title"/>
          </p:nvPr>
        </p:nvSpPr>
        <p:spPr>
          <a:xfrm>
            <a:off x="409194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/>
              <a:t>Instruments used by the sailors</a:t>
            </a:r>
            <a:endParaRPr b="1" dirty="0"/>
          </a:p>
        </p:txBody>
      </p:sp>
      <p:sp>
        <p:nvSpPr>
          <p:cNvPr id="11362" name="Google Shape;11362;p13"/>
          <p:cNvSpPr txBox="1">
            <a:spLocks noGrp="1"/>
          </p:cNvSpPr>
          <p:nvPr>
            <p:ph type="body" idx="1"/>
          </p:nvPr>
        </p:nvSpPr>
        <p:spPr>
          <a:xfrm>
            <a:off x="480060" y="1661160"/>
            <a:ext cx="10782300" cy="8351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sz="4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1" dirty="0"/>
              <a:t>The Sailors used many instruments to find their way in sea.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1" dirty="0"/>
              <a:t>They used Maps to chart their course.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1" dirty="0"/>
              <a:t>The ships had adjustable sails to move their ships faster by adjusting the sails to direction of the wind.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1" dirty="0"/>
              <a:t>They used compass to find directions</a:t>
            </a:r>
          </a:p>
          <a:p>
            <a:pPr marL="114300" indent="0">
              <a:buNone/>
            </a:pPr>
            <a:endParaRPr lang="en-US" sz="4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1" dirty="0"/>
              <a:t>They also used quadrant and astrolabe to know the location of their ship at sea.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000" b="1" dirty="0"/>
          </a:p>
          <a:p>
            <a:pPr>
              <a:buFont typeface="Arial" panose="020B0604020202020204" pitchFamily="34" charset="0"/>
              <a:buChar char="•"/>
            </a:pPr>
            <a:endParaRPr lang="en-US" sz="4000" b="1" dirty="0"/>
          </a:p>
        </p:txBody>
      </p:sp>
      <p:sp>
        <p:nvSpPr>
          <p:cNvPr id="11363" name="Google Shape;11363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C6EDED-592F-40F4-96AF-EC5D8CB47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7362" y="2245994"/>
            <a:ext cx="4323398" cy="28975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BB9AB7-F494-490B-831B-D180845D4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1540" y="5966460"/>
            <a:ext cx="5593079" cy="345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21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3" name="Google Shape;11463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426" y="1543987"/>
            <a:ext cx="13086413" cy="80953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Office PowerPoint</Application>
  <PresentationFormat>Custom</PresentationFormat>
  <Paragraphs>99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1_Office Theme</vt:lpstr>
      <vt:lpstr>PowerPoint Presentation</vt:lpstr>
      <vt:lpstr>Need for the Exploration</vt:lpstr>
      <vt:lpstr>Bartholomew Diaz</vt:lpstr>
      <vt:lpstr>Christopher Columbus</vt:lpstr>
      <vt:lpstr>Vasco da Gama</vt:lpstr>
      <vt:lpstr>Ferdinand Magellan</vt:lpstr>
      <vt:lpstr>Instruments used by the sailors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Lidhya Moll Lekshmi (SX/BSL2)</dc:creator>
  <cp:lastModifiedBy>THASNEEM SNSACD</cp:lastModifiedBy>
  <cp:revision>49</cp:revision>
  <dcterms:modified xsi:type="dcterms:W3CDTF">2023-01-11T09:28:56Z</dcterms:modified>
</cp:coreProperties>
</file>